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Raleway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70" y="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70001832f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70001832f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70001832f_0_3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70001832f_0_3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70001832f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70001832f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70001832f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70001832f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70001832f_0_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70001832f_0_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70001832f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70001832f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70001832f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70001832f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70001832f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70001832f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70001832f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70001832f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70001832f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70001832f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70001832f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70001832f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70001832f_0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70001832f_0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0001832f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70001832f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VAkrUNLKSo&amp;t=3s" TargetMode="External"/><Relationship Id="rId7" Type="http://schemas.openxmlformats.org/officeDocument/2006/relationships/hyperlink" Target="http://vintage.winklerbros.net/Publications/icip2014a.pd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://vintage.winklerbros.net/facescrub.html" TargetMode="External"/><Relationship Id="rId5" Type="http://schemas.openxmlformats.org/officeDocument/2006/relationships/hyperlink" Target="https://www.kaggle.com/crawford/cat-dataset/data" TargetMode="External"/><Relationship Id="rId4" Type="http://schemas.openxmlformats.org/officeDocument/2006/relationships/hyperlink" Target="https://github.com/HackerPoet/FaceEdito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Generating Hybrid Cat/Human Faces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688100" cy="10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Rashmi Raviprasad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 #2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Springboard Data Science Career Track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Reduced model - performance</a:t>
            </a:r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body" idx="1"/>
          </p:nvPr>
        </p:nvSpPr>
        <p:spPr>
          <a:xfrm>
            <a:off x="729325" y="1850275"/>
            <a:ext cx="3774300" cy="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Much better predictions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Reconstructed images are recognizable</a:t>
            </a:r>
            <a:endParaRPr/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025" y="2866300"/>
            <a:ext cx="3246500" cy="170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6450" y="2657075"/>
            <a:ext cx="3081750" cy="211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>
            <a:spLocks noGrp="1"/>
          </p:cNvSpPr>
          <p:nvPr>
            <p:ph type="body" idx="2"/>
          </p:nvPr>
        </p:nvSpPr>
        <p:spPr>
          <a:xfrm>
            <a:off x="4643600" y="1850275"/>
            <a:ext cx="3774300" cy="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Overfitting, but I proceeded anyway because model would only be used to detect existing patterns in dataset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application</a:t>
            </a:r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body" idx="1"/>
          </p:nvPr>
        </p:nvSpPr>
        <p:spPr>
          <a:xfrm>
            <a:off x="729450" y="1850275"/>
            <a:ext cx="53343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Splitting model into encoder and decoder functions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Goal is to isolate distinct features, so need to make sure latent space vectors are independent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Performed PCA (principal component analysis) with 25 components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Did not perform well, perhaps because model’s predictions not accurate enough to isolate specific features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For now, application controls latent space vectors; this will be addressed in future versions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2500" y="242175"/>
            <a:ext cx="1460025" cy="46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interface</a:t>
            </a:r>
            <a:endParaRPr/>
          </a:p>
        </p:txBody>
      </p:sp>
      <p:sp>
        <p:nvSpPr>
          <p:cNvPr id="165" name="Google Shape;165;p24"/>
          <p:cNvSpPr txBox="1">
            <a:spLocks noGrp="1"/>
          </p:cNvSpPr>
          <p:nvPr>
            <p:ph type="body" idx="1"/>
          </p:nvPr>
        </p:nvSpPr>
        <p:spPr>
          <a:xfrm>
            <a:off x="729450" y="1850275"/>
            <a:ext cx="3842700" cy="2418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Dash by Plotly for front end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Controls for manipulating sliders, which </a:t>
            </a:r>
            <a:r>
              <a:rPr lang="en-US" dirty="0"/>
              <a:t>change</a:t>
            </a:r>
            <a:r>
              <a:rPr lang="en" dirty="0"/>
              <a:t> values of latent space vectors </a:t>
            </a:r>
            <a:r>
              <a:rPr lang="en-US" dirty="0"/>
              <a:t>and update image accordingly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Can extract meaning from a few sliders, but because of collinearity among latent space vectors, difficult to pinpoint specific properties</a:t>
            </a:r>
            <a:endParaRPr dirty="0"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950" y="2006250"/>
            <a:ext cx="4267049" cy="2188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Make improvements to model architecture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time, include encoder layers that accept an image as input, which would allow users to upload an image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Sliders to control principal components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Implement unit testing &amp; create CI/CD pipeline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Deploy using a Docker container or a platform such as Python Anywhere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729450" y="1774075"/>
            <a:ext cx="7688700" cy="29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Project inspired by and modeled after CodeParade’s </a:t>
            </a:r>
            <a:r>
              <a:rPr lang="en" u="sng">
                <a:solidFill>
                  <a:schemeClr val="hlink"/>
                </a:solidFill>
                <a:hlinkClick r:id="rId3"/>
              </a:rPr>
              <a:t>YouTube video</a:t>
            </a:r>
            <a:r>
              <a:rPr lang="en"/>
              <a:t> and </a:t>
            </a:r>
            <a:r>
              <a:rPr lang="en" u="sng">
                <a:solidFill>
                  <a:schemeClr val="hlink"/>
                </a:solidFill>
                <a:hlinkClick r:id="rId4"/>
              </a:rPr>
              <a:t>source code</a:t>
            </a:r>
            <a:r>
              <a:rPr lang="en"/>
              <a:t> on generating unique faces using a variational autoencoder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Cat dataset from </a:t>
            </a:r>
            <a:r>
              <a:rPr lang="en" u="sng">
                <a:solidFill>
                  <a:schemeClr val="hlink"/>
                </a:solidFill>
                <a:hlinkClick r:id="rId5"/>
              </a:rPr>
              <a:t>Kaggle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Face dataset from </a:t>
            </a:r>
            <a:r>
              <a:rPr lang="en" u="sng">
                <a:solidFill>
                  <a:schemeClr val="hlink"/>
                </a:solidFill>
                <a:hlinkClick r:id="rId6"/>
              </a:rPr>
              <a:t>this site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Used in research paper: H.-W. Ng, S. Winkler.</a:t>
            </a:r>
            <a:r>
              <a:rPr lang="en" u="sng">
                <a:solidFill>
                  <a:schemeClr val="hlink"/>
                </a:solidFill>
              </a:rPr>
              <a:t> </a:t>
            </a:r>
            <a:r>
              <a:rPr lang="en" u="sng">
                <a:solidFill>
                  <a:schemeClr val="hlink"/>
                </a:solidFill>
                <a:hlinkClick r:id="rId7"/>
              </a:rPr>
              <a:t>A data-driven approach to cleaning large face datasets</a:t>
            </a:r>
            <a:r>
              <a:rPr lang="en"/>
              <a:t>. Proc. IEEE International Conference on Image Processing (ICIP), Paris, France, Oct. 27-30, 2014.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Thanks to my mentor!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Thanks to Springboard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Fooling facial recognition software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930050"/>
            <a:ext cx="4187100" cy="24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Humans can recognize people even if they have “cat” features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-"/>
            </a:pPr>
            <a:r>
              <a:rPr lang="en" sz="1400"/>
              <a:t>Fun way to scrub one’s identity and avoid face tracking</a:t>
            </a:r>
            <a:endParaRPr sz="14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2806" y="1930050"/>
            <a:ext cx="3222319" cy="240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Acquiring &amp; cleaning cat faces</a:t>
            </a:r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3935100" cy="29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Faces from Kaggle cat face dataset</a:t>
            </a:r>
            <a:endParaRPr sz="120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Came with annotations that had coordinates of various features on face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Used annotations to center cat faces, rotate image, and crop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Resized images to 256x256 pixels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Outliers from incorrect annotations, rotation of face, and corrupted files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Almost 10k pictures</a:t>
            </a:r>
            <a:endParaRPr sz="12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050" y="1853850"/>
            <a:ext cx="3390034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Acquiring &amp; cleaning human faces</a:t>
            </a:r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287900" cy="27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Faces from celebrity face dataset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Download script contained links to images &amp; location of bounding boxes for each image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Wrote shell script to collect all pictures into one directory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About 46k images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3925" y="1853850"/>
            <a:ext cx="3002825" cy="28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Autoencoders &amp; compression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4212300" cy="25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Compresses input image into low dimension representation (latent space) using encoder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Reconstructs image as closely as possible using decoder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JPEG compression algorithm 10:1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Autoencoders are specific to the dataset they are trained on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0550" y="2539650"/>
            <a:ext cx="3595125" cy="11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Variational autoencoder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Allows access to latent space vectors in order to change reconstructed image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Only need latent space and decoder, so we can do away with encoder entirely and embed inputs directly into latent space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Proposed model architecture: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Encoder: embedding inputs into latent space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Latent space: layer with desired number of vectors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Decoder: transpose convolutional layers to reconstruct image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model - 100 components</a:t>
            </a: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779600" cy="24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Compression ratio 1,966:1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Trained on full dataset using batches of 500 images (250 cats &amp; 250 humans)  for 20 epochs per batch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Aimed for 7,076 batches, totalling 141,520 epochs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Very long process and yielded unsatisfactory results even after days of training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Too much variation in dataset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l="426" r="416"/>
          <a:stretch/>
        </p:blipFill>
        <p:spPr>
          <a:xfrm>
            <a:off x="5623075" y="1853850"/>
            <a:ext cx="2955076" cy="298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model - performance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909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Predictions not accurate enough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Loss too high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Would not generalize well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Need to scale back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0250" y="997700"/>
            <a:ext cx="2532700" cy="134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250" y="2345175"/>
            <a:ext cx="3518700" cy="241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Reduced model - 25 components</a:t>
            </a: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1"/>
          </p:nvPr>
        </p:nvSpPr>
        <p:spPr>
          <a:xfrm>
            <a:off x="729450" y="1926475"/>
            <a:ext cx="45654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Compression ratio 7,864:1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Used only 200 images (100 cats &amp; 100 humans) for 20k epochs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Training time much shorter and better results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3">
            <a:alphaModFix/>
          </a:blip>
          <a:srcRect t="258" b="248"/>
          <a:stretch/>
        </p:blipFill>
        <p:spPr>
          <a:xfrm>
            <a:off x="5447250" y="1777650"/>
            <a:ext cx="2977350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618</Words>
  <Application>Microsoft Office PowerPoint</Application>
  <PresentationFormat>On-screen Show (16:9)</PresentationFormat>
  <Paragraphs>107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Raleway</vt:lpstr>
      <vt:lpstr>Lato</vt:lpstr>
      <vt:lpstr>Arial</vt:lpstr>
      <vt:lpstr>Streamline</vt:lpstr>
      <vt:lpstr>Generating Hybrid Cat/Human Faces</vt:lpstr>
      <vt:lpstr>Fooling facial recognition software</vt:lpstr>
      <vt:lpstr>Acquiring &amp; cleaning cat faces</vt:lpstr>
      <vt:lpstr>Acquiring &amp; cleaning human faces</vt:lpstr>
      <vt:lpstr>Autoencoders &amp; compression</vt:lpstr>
      <vt:lpstr>Variational autoencoder</vt:lpstr>
      <vt:lpstr>Initial model - 100 components</vt:lpstr>
      <vt:lpstr>Initial model - performance</vt:lpstr>
      <vt:lpstr>Reduced model - 25 components</vt:lpstr>
      <vt:lpstr>Reduced model - performance</vt:lpstr>
      <vt:lpstr>Creating application</vt:lpstr>
      <vt:lpstr>Application interface</vt:lpstr>
      <vt:lpstr>Next steps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Generating Hybrid Cat/Human Faces</dc:title>
  <cp:lastModifiedBy>Rashmi R</cp:lastModifiedBy>
  <cp:revision>1</cp:revision>
  <dcterms:modified xsi:type="dcterms:W3CDTF">2020-05-02T23:39:30Z</dcterms:modified>
</cp:coreProperties>
</file>